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5" r:id="rId3"/>
    <p:sldId id="257" r:id="rId4"/>
    <p:sldId id="264" r:id="rId5"/>
    <p:sldId id="259" r:id="rId6"/>
    <p:sldId id="260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613"/>
  </p:normalViewPr>
  <p:slideViewPr>
    <p:cSldViewPr snapToGrid="0" snapToObjects="1"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3372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07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Rilevamento</a:t>
            </a:r>
            <a:r>
              <a:rPr lang="en-US" dirty="0" smtClean="0"/>
              <a:t> di </a:t>
            </a:r>
            <a:r>
              <a:rPr lang="en-US" dirty="0" err="1" smtClean="0"/>
              <a:t>stallo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574087" cy="4307294"/>
          </a:xfrm>
        </p:spPr>
        <p:txBody>
          <a:bodyPr/>
          <a:lstStyle/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</a:t>
            </a:r>
            <a:r>
              <a:rPr lang="en-US" dirty="0" err="1"/>
              <a:t>Seshan</a:t>
            </a:r>
            <a:r>
              <a:rPr lang="en-US" dirty="0"/>
              <a:t> and </a:t>
            </a:r>
            <a:r>
              <a:rPr lang="en-US" dirty="0" err="1"/>
              <a:t>Arvind</a:t>
            </a:r>
            <a:r>
              <a:rPr lang="en-US" dirty="0"/>
              <a:t> </a:t>
            </a:r>
            <a:r>
              <a:rPr lang="en-US" dirty="0" err="1"/>
              <a:t>Seshan</a:t>
            </a:r>
            <a:endParaRPr lang="en-US" dirty="0"/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en-US" dirty="0"/>
          </a:p>
          <a:p>
            <a:r>
              <a:rPr lang="en-US" dirty="0" err="1"/>
              <a:t>Traduzione</a:t>
            </a:r>
            <a:r>
              <a:rPr lang="en-US" dirty="0"/>
              <a:t>: Giuseppe </a:t>
            </a:r>
            <a:r>
              <a:rPr lang="en-US" dirty="0" err="1"/>
              <a:t>Comis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</p:spPr>
        <p:txBody>
          <a:bodyPr/>
          <a:lstStyle/>
          <a:p>
            <a:r>
              <a:rPr lang="sk-SK" smtClean="0"/>
              <a:t>© 2016 EV3Lessons.com, Last edit 7/19/2016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</p:spPr>
        <p:txBody>
          <a:bodyPr/>
          <a:lstStyle/>
          <a:p>
            <a:r>
              <a:rPr lang="en-US" smtClean="0"/>
              <a:t>Crediti</a:t>
            </a:r>
            <a:endParaRPr lang="en-US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Questo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lavoro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è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soggetto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a  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Creative Commons Attribution-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3"/>
              </a:rPr>
              <a:t>NonCommercial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3"/>
              </a:rPr>
              <a:t>ShareAlike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3"/>
              </a:rPr>
              <a:t> 4.0 International License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 dirty="0"/>
              <a:t> </a:t>
            </a:r>
            <a:endParaRPr lang="en-US" altLang="en-US" sz="20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13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Imparare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rilevamento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stallo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Imparare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come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rilevamento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dello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aiutare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vostro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robot a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riprendersi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dagli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guasti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dagli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errori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Imparare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come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passare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blocco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successivo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quando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robot è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andato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stallo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Prerequisiti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blocchi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matematici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blocchi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logici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Loop,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blocchi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3997905" cy="43072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rilevamento</a:t>
            </a:r>
            <a:r>
              <a:rPr lang="en-US" dirty="0" smtClean="0"/>
              <a:t> di </a:t>
            </a:r>
            <a:r>
              <a:rPr lang="en-US" dirty="0" err="1" smtClean="0"/>
              <a:t>stallo</a:t>
            </a:r>
            <a:r>
              <a:rPr lang="en-US" dirty="0" smtClean="0"/>
              <a:t> è un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ferma</a:t>
            </a:r>
            <a:r>
              <a:rPr lang="en-US" dirty="0" smtClean="0"/>
              <a:t> i </a:t>
            </a:r>
            <a:r>
              <a:rPr lang="en-US" dirty="0" err="1" smtClean="0"/>
              <a:t>vostri</a:t>
            </a:r>
            <a:r>
              <a:rPr lang="en-US" dirty="0" smtClean="0"/>
              <a:t> </a:t>
            </a:r>
            <a:r>
              <a:rPr lang="en-US" dirty="0" err="1" smtClean="0"/>
              <a:t>motori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bloccano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squadra</a:t>
            </a:r>
            <a:r>
              <a:rPr lang="en-US" dirty="0" smtClean="0"/>
              <a:t> di FLL, </a:t>
            </a:r>
            <a:r>
              <a:rPr lang="en-US" dirty="0" err="1" smtClean="0"/>
              <a:t>sarete</a:t>
            </a:r>
            <a:r>
              <a:rPr lang="en-US" dirty="0" smtClean="0"/>
              <a:t> </a:t>
            </a:r>
            <a:r>
              <a:rPr lang="en-US" dirty="0" err="1" smtClean="0"/>
              <a:t>costretti</a:t>
            </a:r>
            <a:r>
              <a:rPr lang="en-US" dirty="0" smtClean="0"/>
              <a:t> a </a:t>
            </a:r>
            <a:r>
              <a:rPr lang="en-US" dirty="0" err="1" smtClean="0"/>
              <a:t>prendere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robot dal campo e </a:t>
            </a:r>
            <a:r>
              <a:rPr lang="en-US" dirty="0" err="1" smtClean="0"/>
              <a:t>subire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penalità</a:t>
            </a:r>
            <a:r>
              <a:rPr lang="en-US" dirty="0" smtClean="0"/>
              <a:t> per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motivo</a:t>
            </a:r>
            <a:endParaRPr lang="en-US" dirty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tecniche</a:t>
            </a:r>
            <a:r>
              <a:rPr lang="en-US" dirty="0" smtClean="0"/>
              <a:t> di </a:t>
            </a:r>
            <a:r>
              <a:rPr lang="en-US" dirty="0" err="1" smtClean="0"/>
              <a:t>rilevazione</a:t>
            </a:r>
            <a:r>
              <a:rPr lang="en-US" dirty="0" smtClean="0"/>
              <a:t> di </a:t>
            </a:r>
            <a:r>
              <a:rPr lang="en-US" dirty="0" err="1" smtClean="0"/>
              <a:t>stallo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vostro</a:t>
            </a:r>
            <a:r>
              <a:rPr lang="en-US" dirty="0" smtClean="0"/>
              <a:t> robot </a:t>
            </a:r>
            <a:r>
              <a:rPr lang="en-US" dirty="0" err="1" smtClean="0"/>
              <a:t>passerà</a:t>
            </a:r>
            <a:r>
              <a:rPr lang="en-US" dirty="0" smtClean="0"/>
              <a:t> al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successivo</a:t>
            </a:r>
            <a:r>
              <a:rPr lang="en-US" dirty="0" smtClean="0"/>
              <a:t> e non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bloccherà</a:t>
            </a:r>
            <a:endParaRPr lang="en-US" dirty="0" smtClean="0"/>
          </a:p>
          <a:p>
            <a:r>
              <a:rPr lang="en-US" dirty="0" err="1" smtClean="0"/>
              <a:t>Nel</a:t>
            </a:r>
            <a:r>
              <a:rPr lang="en-US" dirty="0" smtClean="0"/>
              <a:t> video, </a:t>
            </a:r>
            <a:r>
              <a:rPr lang="en-US" dirty="0" err="1" smtClean="0"/>
              <a:t>il</a:t>
            </a:r>
            <a:r>
              <a:rPr lang="en-US" dirty="0" smtClean="0"/>
              <a:t> robot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muovere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braccio</a:t>
            </a:r>
            <a:r>
              <a:rPr lang="en-US" dirty="0" smtClean="0"/>
              <a:t> prima di dire la </a:t>
            </a:r>
            <a:r>
              <a:rPr lang="en-US" dirty="0" err="1" smtClean="0"/>
              <a:t>frase</a:t>
            </a:r>
            <a:r>
              <a:rPr lang="en-US" dirty="0"/>
              <a:t> “Good job”. </a:t>
            </a:r>
            <a:r>
              <a:rPr lang="en-US" dirty="0" err="1" smtClean="0"/>
              <a:t>Però</a:t>
            </a:r>
            <a:r>
              <a:rPr lang="en-US" dirty="0" smtClean="0"/>
              <a:t>,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blocca</a:t>
            </a:r>
            <a:r>
              <a:rPr lang="en-US" dirty="0" smtClean="0"/>
              <a:t>, non </a:t>
            </a:r>
            <a:r>
              <a:rPr lang="en-US" dirty="0" err="1" smtClean="0"/>
              <a:t>dirà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la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programmata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Cos’è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rilevamento</a:t>
            </a:r>
            <a:r>
              <a:rPr lang="en-US" dirty="0" smtClean="0"/>
              <a:t> di </a:t>
            </a:r>
            <a:r>
              <a:rPr lang="en-US" dirty="0" err="1" smtClean="0"/>
              <a:t>stallo</a:t>
            </a:r>
            <a:r>
              <a:rPr lang="en-US" dirty="0" smtClean="0"/>
              <a:t> e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usarlo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Cliccare</a:t>
            </a:r>
            <a:r>
              <a:rPr lang="en-US" b="1" dirty="0" smtClean="0"/>
              <a:t> </a:t>
            </a:r>
            <a:r>
              <a:rPr lang="en-US" b="1" dirty="0" err="1" smtClean="0"/>
              <a:t>sul</a:t>
            </a:r>
            <a:r>
              <a:rPr lang="en-US" b="1" dirty="0" smtClean="0"/>
              <a:t> Video per </a:t>
            </a:r>
            <a:r>
              <a:rPr lang="en-US" b="1" dirty="0" err="1" smtClean="0"/>
              <a:t>vedere</a:t>
            </a:r>
            <a:r>
              <a:rPr lang="en-US" b="1" dirty="0" smtClean="0"/>
              <a:t> </a:t>
            </a:r>
            <a:r>
              <a:rPr lang="en-US" b="1" err="1" smtClean="0"/>
              <a:t>una</a:t>
            </a:r>
            <a:r>
              <a:rPr lang="en-US" b="1" smtClean="0"/>
              <a:t> </a:t>
            </a:r>
            <a:r>
              <a:rPr lang="en-US" b="1" smtClean="0"/>
              <a:t>rilevazione di </a:t>
            </a:r>
            <a:r>
              <a:rPr lang="en-US" b="1" dirty="0" err="1" smtClean="0"/>
              <a:t>stallo</a:t>
            </a:r>
            <a:endParaRPr lang="en-US" b="1" dirty="0"/>
          </a:p>
        </p:txBody>
      </p:sp>
      <p:pic>
        <p:nvPicPr>
          <p:cNvPr id="6" name="st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3593" y="2362630"/>
            <a:ext cx="4304657" cy="27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Muoversi</a:t>
            </a:r>
            <a:r>
              <a:rPr lang="en-US" dirty="0" smtClean="0"/>
              <a:t> </a:t>
            </a:r>
            <a:r>
              <a:rPr lang="en-US" dirty="0" err="1" smtClean="0"/>
              <a:t>gradi</a:t>
            </a:r>
            <a:r>
              <a:rPr lang="en-US" dirty="0" smtClean="0"/>
              <a:t> vs. </a:t>
            </a:r>
            <a:r>
              <a:rPr lang="en-US" dirty="0" err="1" smtClean="0"/>
              <a:t>Muoversi</a:t>
            </a:r>
            <a:r>
              <a:rPr lang="en-US" dirty="0" smtClean="0"/>
              <a:t> per secondi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1571000"/>
            <a:ext cx="8351811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Nella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nostra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lezione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sui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blocchi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livello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intermedio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abbiamo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utilizzando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modalità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gradi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motore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potrebbe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bloccarsi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Abbiamo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muoversi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 secondi (tempo)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aiuta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impedire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purtroppo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fornisce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accurato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Esistono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solo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due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possibilità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potete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per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utilizzare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gradi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è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più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accurato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prevenire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stalli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mostreremo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lezione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r>
              <a:rPr lang="en-US" dirty="0" smtClean="0"/>
              <a:t>, </a:t>
            </a:r>
            <a:r>
              <a:rPr lang="en-US" dirty="0" err="1" smtClean="0"/>
              <a:t>avete</a:t>
            </a:r>
            <a:r>
              <a:rPr lang="en-US" dirty="0" smtClean="0"/>
              <a:t> </a:t>
            </a:r>
            <a:r>
              <a:rPr lang="en-US" dirty="0" err="1" smtClean="0"/>
              <a:t>bisogno</a:t>
            </a:r>
            <a:r>
              <a:rPr lang="en-US" dirty="0" smtClean="0"/>
              <a:t> di un </a:t>
            </a:r>
            <a:r>
              <a:rPr lang="en-US" dirty="0" err="1" smtClean="0"/>
              <a:t>braccio</a:t>
            </a:r>
            <a:r>
              <a:rPr lang="en-US" dirty="0" smtClean="0"/>
              <a:t> o </a:t>
            </a:r>
            <a:r>
              <a:rPr lang="en-US" dirty="0" err="1" smtClean="0"/>
              <a:t>collegato</a:t>
            </a:r>
            <a:r>
              <a:rPr lang="en-US" dirty="0" smtClean="0"/>
              <a:t> ad un </a:t>
            </a:r>
            <a:r>
              <a:rPr lang="en-US" dirty="0" err="1" smtClean="0"/>
              <a:t>motore</a:t>
            </a:r>
            <a:endParaRPr lang="en-US" dirty="0" smtClean="0"/>
          </a:p>
          <a:p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scritto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</a:t>
            </a:r>
            <a:r>
              <a:rPr lang="en-US" dirty="0" err="1" smtClean="0"/>
              <a:t>utilizzando</a:t>
            </a:r>
            <a:r>
              <a:rPr lang="en-US" dirty="0" smtClean="0"/>
              <a:t> un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collegato</a:t>
            </a:r>
            <a:r>
              <a:rPr lang="en-US" dirty="0" smtClean="0"/>
              <a:t> al </a:t>
            </a:r>
            <a:r>
              <a:rPr lang="en-US" dirty="0" err="1" smtClean="0"/>
              <a:t>motore</a:t>
            </a:r>
            <a:r>
              <a:rPr lang="en-US" dirty="0" smtClean="0"/>
              <a:t> A – </a:t>
            </a:r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cambiare</a:t>
            </a:r>
            <a:r>
              <a:rPr lang="en-US" dirty="0" smtClean="0"/>
              <a:t> la </a:t>
            </a:r>
            <a:r>
              <a:rPr lang="en-US" dirty="0" err="1" smtClean="0"/>
              <a:t>configurazione</a:t>
            </a:r>
            <a:r>
              <a:rPr lang="en-US" dirty="0" smtClean="0"/>
              <a:t> secondo le </a:t>
            </a:r>
            <a:r>
              <a:rPr lang="en-US" dirty="0" err="1" smtClean="0"/>
              <a:t>vostre</a:t>
            </a:r>
            <a:r>
              <a:rPr lang="en-US" dirty="0" smtClean="0"/>
              <a:t> </a:t>
            </a:r>
            <a:r>
              <a:rPr lang="en-US" dirty="0" err="1" smtClean="0"/>
              <a:t>necessità</a:t>
            </a:r>
            <a:endParaRPr lang="en-US" dirty="0" smtClean="0"/>
          </a:p>
          <a:p>
            <a:r>
              <a:rPr lang="en-US" dirty="0" err="1" smtClean="0"/>
              <a:t>Iniziamo</a:t>
            </a:r>
            <a:r>
              <a:rPr lang="en-US" dirty="0" smtClean="0"/>
              <a:t> </a:t>
            </a:r>
            <a:r>
              <a:rPr lang="en-US" dirty="0" err="1" smtClean="0"/>
              <a:t>eseguendo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EV3 </a:t>
            </a:r>
            <a:r>
              <a:rPr lang="en-US" dirty="0" err="1" smtClean="0"/>
              <a:t>fornito</a:t>
            </a:r>
            <a:r>
              <a:rPr lang="en-US" dirty="0" smtClean="0"/>
              <a:t>. </a:t>
            </a:r>
            <a:r>
              <a:rPr lang="en-US" dirty="0" err="1" smtClean="0"/>
              <a:t>Partiamo</a:t>
            </a:r>
            <a:r>
              <a:rPr lang="en-US" dirty="0" smtClean="0"/>
              <a:t> con lo Step 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Requisiti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dirty="0" err="1" smtClean="0"/>
              <a:t>muoversi</a:t>
            </a:r>
            <a:r>
              <a:rPr lang="en-US" dirty="0" smtClean="0"/>
              <a:t> </a:t>
            </a:r>
            <a:r>
              <a:rPr lang="en-US" dirty="0" err="1" smtClean="0"/>
              <a:t>finché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in </a:t>
            </a:r>
            <a:r>
              <a:rPr lang="en-US" dirty="0" err="1" smtClean="0"/>
              <a:t>stallo</a:t>
            </a:r>
            <a:endParaRPr lang="en-US" dirty="0"/>
          </a:p>
        </p:txBody>
      </p:sp>
      <p:pic>
        <p:nvPicPr>
          <p:cNvPr id="7" name="Picture 6" descr="Screen Shot 2014-10-29 at 6.2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03"/>
            <a:ext cx="9144000" cy="317641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71556" y="2943715"/>
            <a:ext cx="3607519" cy="900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900" dirty="0" smtClean="0"/>
              <a:t>Lo scopo dello </a:t>
            </a:r>
            <a:r>
              <a:rPr lang="it-IT" sz="900" dirty="0" err="1" smtClean="0"/>
              <a:t>Step</a:t>
            </a:r>
            <a:r>
              <a:rPr lang="it-IT" sz="900" dirty="0" smtClean="0"/>
              <a:t> 1 è fermare il motore quando il braccio urta un ostacolo. (per esempio un muro, il pavimento, un modello di missione)</a:t>
            </a:r>
          </a:p>
          <a:p>
            <a:pPr>
              <a:lnSpc>
                <a:spcPts val="900"/>
              </a:lnSpc>
            </a:pPr>
            <a:r>
              <a:rPr lang="it-IT" sz="900" dirty="0" smtClean="0"/>
              <a:t>Pseudo codice:</a:t>
            </a:r>
          </a:p>
          <a:p>
            <a:pPr marL="228600" indent="-228600">
              <a:lnSpc>
                <a:spcPts val="900"/>
              </a:lnSpc>
              <a:buAutoNum type="arabicPeriod"/>
            </a:pPr>
            <a:r>
              <a:rPr lang="it-IT" sz="900" dirty="0" smtClean="0"/>
              <a:t>Accendere il motore2</a:t>
            </a:r>
          </a:p>
          <a:p>
            <a:pPr marL="228600" indent="-228600">
              <a:lnSpc>
                <a:spcPts val="900"/>
              </a:lnSpc>
              <a:buAutoNum type="arabicPeriod"/>
            </a:pPr>
            <a:r>
              <a:rPr lang="it-IT" sz="900" dirty="0" smtClean="0"/>
              <a:t>Controllare continuamente se il motore si è mosso oltre  1/100 di secondo</a:t>
            </a:r>
          </a:p>
          <a:p>
            <a:pPr marL="228600" indent="-228600">
              <a:lnSpc>
                <a:spcPts val="900"/>
              </a:lnSpc>
              <a:buAutoNum type="arabicPeriod"/>
            </a:pPr>
            <a:r>
              <a:rPr lang="it-IT" sz="900" dirty="0" smtClean="0"/>
              <a:t>Se il motore non si è mosso per 1/100 di secondo, fermarlo</a:t>
            </a:r>
            <a:endParaRPr lang="it-IT" sz="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0458" y="4125782"/>
            <a:ext cx="720000" cy="366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Accendere il motore del braccio</a:t>
            </a:r>
            <a:endParaRPr lang="it-IT" sz="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33389" y="3852799"/>
            <a:ext cx="720000" cy="6356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Aspettare per accertarsi che il  braccio si muova</a:t>
            </a:r>
            <a:endParaRPr lang="it-IT" sz="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75313" y="4217890"/>
            <a:ext cx="3276000" cy="1867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Controllo se il motore si è mosso per1/100 di secondo</a:t>
            </a:r>
            <a:endParaRPr lang="it-IT" sz="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57706" y="4202830"/>
            <a:ext cx="1683184" cy="1867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Se il motore non si è mosso, uscire</a:t>
            </a:r>
            <a:endParaRPr lang="it-IT" sz="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375217" y="3995997"/>
            <a:ext cx="684000" cy="4401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900" dirty="0" smtClean="0"/>
              <a:t>Spegnere il motore</a:t>
            </a:r>
          </a:p>
          <a:p>
            <a:pPr>
              <a:lnSpc>
                <a:spcPts val="900"/>
              </a:lnSpc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2A: </a:t>
            </a:r>
            <a:r>
              <a:rPr lang="en-US" dirty="0" err="1" smtClean="0"/>
              <a:t>muoversi</a:t>
            </a:r>
            <a:r>
              <a:rPr lang="en-US" dirty="0" smtClean="0"/>
              <a:t> per </a:t>
            </a:r>
            <a:r>
              <a:rPr lang="en-US" dirty="0" err="1" smtClean="0"/>
              <a:t>gradi</a:t>
            </a:r>
            <a:r>
              <a:rPr lang="en-US" dirty="0" smtClean="0"/>
              <a:t>+ </a:t>
            </a:r>
            <a:r>
              <a:rPr lang="en-US" dirty="0" err="1" smtClean="0"/>
              <a:t>rilevamento</a:t>
            </a:r>
            <a:r>
              <a:rPr lang="en-US" dirty="0" smtClean="0"/>
              <a:t> di </a:t>
            </a:r>
            <a:r>
              <a:rPr lang="en-US" dirty="0" err="1" smtClean="0"/>
              <a:t>stallo</a:t>
            </a:r>
            <a:endParaRPr lang="en-US" dirty="0"/>
          </a:p>
        </p:txBody>
      </p:sp>
      <p:pic>
        <p:nvPicPr>
          <p:cNvPr id="7" name="Picture 6" descr="Screen Shot 2014-10-29 at 6.2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" y="2611318"/>
            <a:ext cx="9144000" cy="258039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0763" y="3954332"/>
            <a:ext cx="720000" cy="366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Accendere il motore del braccio</a:t>
            </a:r>
            <a:endParaRPr lang="it-IT" sz="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04900" y="3901517"/>
            <a:ext cx="623344" cy="4514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Aspettare che il  braccio si muova</a:t>
            </a:r>
            <a:endParaRPr lang="it-IT" sz="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93018" y="4122659"/>
            <a:ext cx="2620282" cy="1867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Controllare se il motore si è mosso per1/100 di secondo</a:t>
            </a:r>
            <a:endParaRPr lang="it-IT" sz="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60018" y="4020982"/>
            <a:ext cx="972000" cy="276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Se il motore non si muove …</a:t>
            </a:r>
            <a:endParaRPr lang="it-IT" sz="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867400" y="3943122"/>
            <a:ext cx="849766" cy="366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Controllare se il robot ha raggiunto 90°</a:t>
            </a:r>
            <a:endParaRPr lang="it-IT" sz="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50050" y="3993046"/>
            <a:ext cx="1581150" cy="2975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900" dirty="0" smtClean="0"/>
              <a:t>Se il </a:t>
            </a:r>
            <a:r>
              <a:rPr lang="it-IT" sz="900" dirty="0"/>
              <a:t>motore del </a:t>
            </a:r>
            <a:r>
              <a:rPr lang="it-IT" sz="900" dirty="0" smtClean="0"/>
              <a:t>braccio raggiunge 90°, esce dal </a:t>
            </a:r>
            <a:r>
              <a:rPr lang="it-IT" sz="900" dirty="0" err="1" smtClean="0"/>
              <a:t>loop</a:t>
            </a:r>
            <a:endParaRPr lang="it-IT" sz="9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41375" y="2208362"/>
            <a:ext cx="3407319" cy="1374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it-IT" sz="1000" dirty="0" smtClean="0"/>
              <a:t>Lo scopo di questo programma è di fermare il motore con il braccio urtò un ostacolo (per esempio un muro, alimento, un modello di missione) o se si muove di una certa quantità di gradi.</a:t>
            </a:r>
          </a:p>
          <a:p>
            <a:pPr>
              <a:lnSpc>
                <a:spcPts val="1000"/>
              </a:lnSpc>
            </a:pPr>
            <a:r>
              <a:rPr lang="it-IT" sz="1000" dirty="0" smtClean="0"/>
              <a:t>Pseudocodice:</a:t>
            </a: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it-IT" sz="1000" dirty="0" smtClean="0"/>
              <a:t>Accendere il motore</a:t>
            </a: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it-IT" sz="1000" dirty="0" smtClean="0"/>
              <a:t>Controllare continuamente se il motore si è mosso per 1/100 di secondo o se ha raggiunto il target di gravi</a:t>
            </a: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it-IT" sz="1000" dirty="0" smtClean="0"/>
              <a:t>Se il motore non ha fatto movimenti per 1/100 di secondo oppure raggiunto i gradi programmati, fermarlo</a:t>
            </a:r>
            <a:endParaRPr lang="it-IT" sz="1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534399" y="3964247"/>
            <a:ext cx="576000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800" dirty="0" smtClean="0"/>
              <a:t>Spegnere il motore</a:t>
            </a:r>
          </a:p>
        </p:txBody>
      </p:sp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2B: </a:t>
            </a:r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per </a:t>
            </a:r>
            <a:r>
              <a:rPr lang="en-US" dirty="0" err="1" smtClean="0"/>
              <a:t>muoversi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gradi</a:t>
            </a:r>
            <a:r>
              <a:rPr lang="en-US" dirty="0"/>
              <a:t>+ </a:t>
            </a:r>
            <a:r>
              <a:rPr lang="en-US" dirty="0" err="1" smtClean="0"/>
              <a:t>rilevamento</a:t>
            </a:r>
            <a:r>
              <a:rPr lang="en-US" dirty="0" smtClean="0"/>
              <a:t> di </a:t>
            </a:r>
            <a:r>
              <a:rPr lang="en-US" dirty="0" err="1"/>
              <a:t>stallo</a:t>
            </a:r>
            <a:endParaRPr lang="en-US" dirty="0"/>
          </a:p>
        </p:txBody>
      </p:sp>
      <p:pic>
        <p:nvPicPr>
          <p:cNvPr id="7" name="Picture 6" descr="Screen Shot 2014-10-29 at 6.30.1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200"/>
            <a:ext cx="9144000" cy="366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8250" y="4827215"/>
            <a:ext cx="1461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servono</a:t>
            </a:r>
            <a:r>
              <a:rPr lang="en-US" dirty="0" smtClean="0"/>
              <a:t> solo per </a:t>
            </a:r>
            <a:r>
              <a:rPr lang="en-US" dirty="0" err="1" smtClean="0"/>
              <a:t>l’esempio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35800" y="3634047"/>
            <a:ext cx="615950" cy="4401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800" dirty="0" smtClean="0"/>
              <a:t>Spegnere il motore</a:t>
            </a:r>
          </a:p>
          <a:p>
            <a:pPr>
              <a:lnSpc>
                <a:spcPts val="900"/>
              </a:lnSpc>
            </a:pPr>
            <a:endParaRPr lang="it-IT" sz="9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6663" y="3774214"/>
            <a:ext cx="684000" cy="366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Accendere il motore del braccio</a:t>
            </a:r>
            <a:endParaRPr lang="it-IT" sz="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70357" y="3581232"/>
            <a:ext cx="623344" cy="545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Aspettare che il  braccio si muova</a:t>
            </a:r>
          </a:p>
          <a:p>
            <a:pPr>
              <a:lnSpc>
                <a:spcPts val="700"/>
              </a:lnSpc>
            </a:pPr>
            <a:endParaRPr lang="it-IT" sz="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42169" y="3757849"/>
            <a:ext cx="1224000" cy="366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Controllare se il motore del braccio ha raggiunto i 90°</a:t>
            </a:r>
            <a:endParaRPr lang="it-IT" sz="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732962" y="3454639"/>
            <a:ext cx="1321638" cy="630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Controllare se la potenza del motore è zero. Sebbene sia chiamata potenza, in realtà rappresenta la velocità del motore</a:t>
            </a:r>
            <a:endParaRPr lang="it-IT" sz="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129963" y="3757749"/>
            <a:ext cx="1524837" cy="361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it-IT" sz="800" dirty="0" smtClean="0"/>
              <a:t>Se il motore del braccio si ferma o se il robot raggiunge 90°, esce dal </a:t>
            </a:r>
            <a:r>
              <a:rPr lang="it-IT" sz="800" dirty="0" err="1" smtClean="0"/>
              <a:t>loop</a:t>
            </a:r>
            <a:endParaRPr lang="it-IT" sz="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04533" y="1954477"/>
            <a:ext cx="3588108" cy="11310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it-IT" sz="900" dirty="0" smtClean="0"/>
              <a:t>Lo scopo del programma nello </a:t>
            </a:r>
            <a:r>
              <a:rPr lang="it-IT" sz="900" dirty="0" err="1" smtClean="0"/>
              <a:t>step</a:t>
            </a:r>
            <a:r>
              <a:rPr lang="it-IT" sz="900" dirty="0" smtClean="0"/>
              <a:t> 2 è di fermare il motore con il braccio urtò un ostacolo (per esempio un muro, alimento, un modello di missione) o se si muove di una certa quantità di gradi.</a:t>
            </a:r>
          </a:p>
          <a:p>
            <a:pPr>
              <a:lnSpc>
                <a:spcPts val="900"/>
              </a:lnSpc>
            </a:pPr>
            <a:r>
              <a:rPr lang="it-IT" sz="900" dirty="0" smtClean="0"/>
              <a:t>Pseudocodice:</a:t>
            </a:r>
          </a:p>
          <a:p>
            <a:pPr marL="228600" indent="-228600">
              <a:lnSpc>
                <a:spcPts val="900"/>
              </a:lnSpc>
              <a:buAutoNum type="arabicPeriod"/>
            </a:pPr>
            <a:r>
              <a:rPr lang="it-IT" sz="900" dirty="0" smtClean="0"/>
              <a:t>Accendere il motore</a:t>
            </a:r>
          </a:p>
          <a:p>
            <a:pPr marL="228600" indent="-228600">
              <a:lnSpc>
                <a:spcPts val="900"/>
              </a:lnSpc>
              <a:buAutoNum type="arabicPeriod"/>
            </a:pPr>
            <a:r>
              <a:rPr lang="it-IT" sz="900" dirty="0" smtClean="0"/>
              <a:t>Controllare continuamente se la potenza del motore zero oppure se ha raggiunto il target di gradi</a:t>
            </a:r>
          </a:p>
          <a:p>
            <a:pPr marL="228600" indent="-228600">
              <a:lnSpc>
                <a:spcPts val="900"/>
              </a:lnSpc>
              <a:buAutoNum type="arabicPeriod"/>
            </a:pPr>
            <a:r>
              <a:rPr lang="it-IT" sz="900" dirty="0" smtClean="0"/>
              <a:t>Se il motore non ha fatto movimenti (Potenza=0) oppure ha raggiunto i gradi programmati, fermarlo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Cos’è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stallo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/>
              <a:t>Risposta</a:t>
            </a:r>
            <a:r>
              <a:rPr lang="en-US" dirty="0" smtClean="0"/>
              <a:t>.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blocca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non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passare</a:t>
            </a:r>
            <a:r>
              <a:rPr lang="en-US" dirty="0" smtClean="0"/>
              <a:t> al </a:t>
            </a:r>
            <a:r>
              <a:rPr lang="en-US" dirty="0" err="1" smtClean="0"/>
              <a:t>prossimo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Perché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rilevamento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stallo</a:t>
            </a:r>
            <a:r>
              <a:rPr lang="en-US" dirty="0" smtClean="0">
                <a:solidFill>
                  <a:srgbClr val="FF0000"/>
                </a:solidFill>
              </a:rPr>
              <a:t> è utile?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r>
              <a:rPr lang="en-US" dirty="0" err="1" smtClean="0"/>
              <a:t>Risposta</a:t>
            </a:r>
            <a:r>
              <a:rPr lang="en-US" dirty="0" smtClean="0"/>
              <a:t>. </a:t>
            </a:r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robot </a:t>
            </a:r>
            <a:r>
              <a:rPr lang="en-US" dirty="0" err="1" smtClean="0"/>
              <a:t>va</a:t>
            </a:r>
            <a:r>
              <a:rPr lang="en-US" dirty="0" smtClean="0"/>
              <a:t> in </a:t>
            </a:r>
            <a:r>
              <a:rPr lang="en-US" dirty="0" err="1" smtClean="0"/>
              <a:t>stallo</a:t>
            </a:r>
            <a:r>
              <a:rPr lang="en-US" dirty="0" smtClean="0"/>
              <a:t>,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permette</a:t>
            </a:r>
            <a:r>
              <a:rPr lang="en-US" dirty="0" smtClean="0"/>
              <a:t> di </a:t>
            </a:r>
            <a:r>
              <a:rPr lang="en-US" dirty="0" err="1" smtClean="0"/>
              <a:t>ignorare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incriminato</a:t>
            </a:r>
            <a:r>
              <a:rPr lang="en-US" dirty="0" smtClean="0"/>
              <a:t> e </a:t>
            </a:r>
            <a:r>
              <a:rPr lang="en-US" dirty="0" err="1" smtClean="0"/>
              <a:t>passare</a:t>
            </a:r>
            <a:r>
              <a:rPr lang="en-US" dirty="0" smtClean="0"/>
              <a:t> al </a:t>
            </a:r>
            <a:r>
              <a:rPr lang="en-US" dirty="0" err="1" smtClean="0"/>
              <a:t>successivo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Guida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discussione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9452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3005</TotalTime>
  <Words>839</Words>
  <Application>Microsoft Office PowerPoint</Application>
  <PresentationFormat>Presentazione su schermo (4:3)</PresentationFormat>
  <Paragraphs>80</Paragraphs>
  <Slides>10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advanced</vt:lpstr>
      <vt:lpstr>Rilevamento di stallo</vt:lpstr>
      <vt:lpstr>Obiettivi della lezione</vt:lpstr>
      <vt:lpstr>Cos’è il rilevamento di stallo e perché usarlo? </vt:lpstr>
      <vt:lpstr>Muoversi gradi vs. Muoversi per secondi</vt:lpstr>
      <vt:lpstr>Requisiti</vt:lpstr>
      <vt:lpstr>Step 1: muoversi finché si va in stallo</vt:lpstr>
      <vt:lpstr>Step 2A: muoversi per gradi+ rilevamento di stallo</vt:lpstr>
      <vt:lpstr>Step 2B: Modalità alternativa per muoversi per gradi+ rilevamento di stallo</vt:lpstr>
      <vt:lpstr>Guida alla discussione</vt:lpstr>
      <vt:lpstr>Crediti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 Detection</dc:title>
  <cp:lastModifiedBy>GIUCO</cp:lastModifiedBy>
  <cp:revision>33</cp:revision>
  <dcterms:created xsi:type="dcterms:W3CDTF">2014-10-28T21:59:38Z</dcterms:created>
  <dcterms:modified xsi:type="dcterms:W3CDTF">2018-07-24T18:33:55Z</dcterms:modified>
</cp:coreProperties>
</file>